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68" r:id="rId5"/>
    <p:sldId id="258" r:id="rId6"/>
    <p:sldId id="259" r:id="rId7"/>
    <p:sldId id="269" r:id="rId8"/>
    <p:sldId id="265" r:id="rId9"/>
    <p:sldId id="267" r:id="rId10"/>
    <p:sldId id="270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37702E-A526-4BCB-A2F3-76C4C031F86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31F9F9-FDCB-4611-84A4-F97ADBCA1A5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1C81F1D-3F0A-4930-8DD6-DCDB3A5DEACB}" type="parTrans" cxnId="{925F2AEE-60B2-4A02-9FDB-93DBA1586731}">
      <dgm:prSet/>
      <dgm:spPr/>
      <dgm:t>
        <a:bodyPr/>
        <a:lstStyle/>
        <a:p>
          <a:endParaRPr lang="en-US"/>
        </a:p>
      </dgm:t>
    </dgm:pt>
    <dgm:pt modelId="{763C208E-7BD6-4611-98D5-78DCEC5B344F}" type="sibTrans" cxnId="{925F2AEE-60B2-4A02-9FDB-93DBA1586731}">
      <dgm:prSet/>
      <dgm:spPr/>
      <dgm:t>
        <a:bodyPr/>
        <a:lstStyle/>
        <a:p>
          <a:endParaRPr lang="en-US"/>
        </a:p>
      </dgm:t>
    </dgm:pt>
    <dgm:pt modelId="{4C53DDA8-7F5D-4237-8D27-272298A9CCD9}">
      <dgm:prSet/>
      <dgm:spPr/>
      <dgm:t>
        <a:bodyPr/>
        <a:lstStyle/>
        <a:p>
          <a:r>
            <a:rPr lang="en-US" dirty="0"/>
            <a:t>Structure</a:t>
          </a:r>
        </a:p>
      </dgm:t>
    </dgm:pt>
    <dgm:pt modelId="{2CD0BBAE-04A6-4151-9F61-B87D6C7E1715}" type="parTrans" cxnId="{64DADB6C-3382-4618-9AC8-E3382160F2AF}">
      <dgm:prSet/>
      <dgm:spPr/>
      <dgm:t>
        <a:bodyPr/>
        <a:lstStyle/>
        <a:p>
          <a:endParaRPr lang="en-US"/>
        </a:p>
      </dgm:t>
    </dgm:pt>
    <dgm:pt modelId="{208B5694-47E1-471D-BDC3-B4C69CCDA548}" type="sibTrans" cxnId="{64DADB6C-3382-4618-9AC8-E3382160F2AF}">
      <dgm:prSet/>
      <dgm:spPr/>
      <dgm:t>
        <a:bodyPr/>
        <a:lstStyle/>
        <a:p>
          <a:endParaRPr lang="en-US"/>
        </a:p>
      </dgm:t>
    </dgm:pt>
    <dgm:pt modelId="{DC9B05EF-CBB2-4AF6-9DA2-525B08FAD9D4}">
      <dgm:prSet/>
      <dgm:spPr/>
      <dgm:t>
        <a:bodyPr/>
        <a:lstStyle/>
        <a:p>
          <a:r>
            <a:rPr lang="en-US" dirty="0"/>
            <a:t>Controllers</a:t>
          </a:r>
        </a:p>
      </dgm:t>
    </dgm:pt>
    <dgm:pt modelId="{9F9DA525-7A9C-42EE-AD9D-EED02735FD7A}" type="parTrans" cxnId="{18CC8C06-2982-400C-83B0-C9DC1FAB3159}">
      <dgm:prSet/>
      <dgm:spPr/>
      <dgm:t>
        <a:bodyPr/>
        <a:lstStyle/>
        <a:p>
          <a:endParaRPr lang="en-US"/>
        </a:p>
      </dgm:t>
    </dgm:pt>
    <dgm:pt modelId="{44B88103-5025-47FB-875B-DB00FDE973A8}" type="sibTrans" cxnId="{18CC8C06-2982-400C-83B0-C9DC1FAB3159}">
      <dgm:prSet/>
      <dgm:spPr/>
      <dgm:t>
        <a:bodyPr/>
        <a:lstStyle/>
        <a:p>
          <a:endParaRPr lang="en-US"/>
        </a:p>
      </dgm:t>
    </dgm:pt>
    <dgm:pt modelId="{91F92335-419E-4FF1-9BDD-836812E6F361}">
      <dgm:prSet/>
      <dgm:spPr/>
      <dgm:t>
        <a:bodyPr/>
        <a:lstStyle/>
        <a:p>
          <a:r>
            <a:rPr lang="en-US" dirty="0"/>
            <a:t>Views</a:t>
          </a:r>
        </a:p>
      </dgm:t>
    </dgm:pt>
    <dgm:pt modelId="{9B22D64C-91C7-487C-8AD8-F8240CF3EF81}" type="parTrans" cxnId="{280B65E6-B00F-47D0-9D94-E41CF402FDBD}">
      <dgm:prSet/>
      <dgm:spPr/>
      <dgm:t>
        <a:bodyPr/>
        <a:lstStyle/>
        <a:p>
          <a:endParaRPr lang="en-US"/>
        </a:p>
      </dgm:t>
    </dgm:pt>
    <dgm:pt modelId="{8D44055C-12EB-427F-A165-DD3C093FA7EB}" type="sibTrans" cxnId="{280B65E6-B00F-47D0-9D94-E41CF402FDBD}">
      <dgm:prSet/>
      <dgm:spPr/>
      <dgm:t>
        <a:bodyPr/>
        <a:lstStyle/>
        <a:p>
          <a:endParaRPr lang="en-US"/>
        </a:p>
      </dgm:t>
    </dgm:pt>
    <dgm:pt modelId="{60320E8D-869C-455E-AF29-69B9983C70EA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D9F532DD-E25A-4C0C-8435-FD347770E23E}" type="parTrans" cxnId="{206822DD-2C83-4704-B949-CFA0D7A4734F}">
      <dgm:prSet/>
      <dgm:spPr/>
      <dgm:t>
        <a:bodyPr/>
        <a:lstStyle/>
        <a:p>
          <a:endParaRPr lang="en-US"/>
        </a:p>
      </dgm:t>
    </dgm:pt>
    <dgm:pt modelId="{EEA7763C-A6BC-4625-9DC8-B27FF004F335}" type="sibTrans" cxnId="{206822DD-2C83-4704-B949-CFA0D7A4734F}">
      <dgm:prSet/>
      <dgm:spPr/>
      <dgm:t>
        <a:bodyPr/>
        <a:lstStyle/>
        <a:p>
          <a:endParaRPr lang="en-US"/>
        </a:p>
      </dgm:t>
    </dgm:pt>
    <dgm:pt modelId="{43755BA6-79E9-4885-8555-007D4CDF4F1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31F9017A-249C-47D0-BFCF-99CCBBB2EEB7}" type="parTrans" cxnId="{3EE476EE-DBC6-44D6-99B8-2BEAF480AC40}">
      <dgm:prSet/>
      <dgm:spPr/>
      <dgm:t>
        <a:bodyPr/>
        <a:lstStyle/>
        <a:p>
          <a:endParaRPr lang="en-US"/>
        </a:p>
      </dgm:t>
    </dgm:pt>
    <dgm:pt modelId="{96A1E3BD-E2BB-44BC-BAF8-0AEA3BEAE89C}" type="sibTrans" cxnId="{3EE476EE-DBC6-44D6-99B8-2BEAF480AC40}">
      <dgm:prSet/>
      <dgm:spPr/>
      <dgm:t>
        <a:bodyPr/>
        <a:lstStyle/>
        <a:p>
          <a:endParaRPr lang="en-US"/>
        </a:p>
      </dgm:t>
    </dgm:pt>
    <dgm:pt modelId="{CC218B8D-4209-4DF6-8264-CC1AF82411D6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CDCA0F8F-D89E-4329-9526-C9621EAC5BF4}" type="parTrans" cxnId="{7EF9B505-A1C4-4CF4-93B6-44A9344FBB4A}">
      <dgm:prSet/>
      <dgm:spPr/>
      <dgm:t>
        <a:bodyPr/>
        <a:lstStyle/>
        <a:p>
          <a:endParaRPr lang="en-US"/>
        </a:p>
      </dgm:t>
    </dgm:pt>
    <dgm:pt modelId="{97C04635-6378-4080-834C-20EA06C3C088}" type="sibTrans" cxnId="{7EF9B505-A1C4-4CF4-93B6-44A9344FBB4A}">
      <dgm:prSet/>
      <dgm:spPr/>
      <dgm:t>
        <a:bodyPr/>
        <a:lstStyle/>
        <a:p>
          <a:endParaRPr lang="en-US"/>
        </a:p>
      </dgm:t>
    </dgm:pt>
    <dgm:pt modelId="{3353616A-FCF7-4FBC-B211-E7C0847C3255}" type="pres">
      <dgm:prSet presAssocID="{9D37702E-A526-4BCB-A2F3-76C4C031F86B}" presName="vert0" presStyleCnt="0">
        <dgm:presLayoutVars>
          <dgm:dir/>
          <dgm:animOne val="branch"/>
          <dgm:animLvl val="lvl"/>
        </dgm:presLayoutVars>
      </dgm:prSet>
      <dgm:spPr/>
    </dgm:pt>
    <dgm:pt modelId="{354D8CAC-4943-489D-89C8-FA7A2AFFF8A9}" type="pres">
      <dgm:prSet presAssocID="{CA31F9F9-FDCB-4611-84A4-F97ADBCA1A56}" presName="thickLine" presStyleLbl="alignNode1" presStyleIdx="0" presStyleCnt="7"/>
      <dgm:spPr/>
    </dgm:pt>
    <dgm:pt modelId="{C2B15A4B-B70E-47DF-9F3D-1887C6B4B294}" type="pres">
      <dgm:prSet presAssocID="{CA31F9F9-FDCB-4611-84A4-F97ADBCA1A56}" presName="horz1" presStyleCnt="0"/>
      <dgm:spPr/>
    </dgm:pt>
    <dgm:pt modelId="{63EE8296-AED8-43E0-8A8C-8F4202EE5620}" type="pres">
      <dgm:prSet presAssocID="{CA31F9F9-FDCB-4611-84A4-F97ADBCA1A56}" presName="tx1" presStyleLbl="revTx" presStyleIdx="0" presStyleCnt="7"/>
      <dgm:spPr/>
    </dgm:pt>
    <dgm:pt modelId="{295A8260-CC87-4091-A84A-6E5FCED1CA26}" type="pres">
      <dgm:prSet presAssocID="{CA31F9F9-FDCB-4611-84A4-F97ADBCA1A56}" presName="vert1" presStyleCnt="0"/>
      <dgm:spPr/>
    </dgm:pt>
    <dgm:pt modelId="{97A69AFC-A7B9-437E-969A-BB11986540F3}" type="pres">
      <dgm:prSet presAssocID="{4C53DDA8-7F5D-4237-8D27-272298A9CCD9}" presName="thickLine" presStyleLbl="alignNode1" presStyleIdx="1" presStyleCnt="7"/>
      <dgm:spPr/>
    </dgm:pt>
    <dgm:pt modelId="{744F5D2D-5562-4ED2-9527-85E03C93CB9C}" type="pres">
      <dgm:prSet presAssocID="{4C53DDA8-7F5D-4237-8D27-272298A9CCD9}" presName="horz1" presStyleCnt="0"/>
      <dgm:spPr/>
    </dgm:pt>
    <dgm:pt modelId="{3971FE3C-6C9B-412A-823C-B64189A2CDFA}" type="pres">
      <dgm:prSet presAssocID="{4C53DDA8-7F5D-4237-8D27-272298A9CCD9}" presName="tx1" presStyleLbl="revTx" presStyleIdx="1" presStyleCnt="7"/>
      <dgm:spPr/>
    </dgm:pt>
    <dgm:pt modelId="{AB300629-AD57-4E51-8DF4-7011CCBE5D56}" type="pres">
      <dgm:prSet presAssocID="{4C53DDA8-7F5D-4237-8D27-272298A9CCD9}" presName="vert1" presStyleCnt="0"/>
      <dgm:spPr/>
    </dgm:pt>
    <dgm:pt modelId="{585F9388-F9BE-49C4-A05D-B679CC4AA602}" type="pres">
      <dgm:prSet presAssocID="{DC9B05EF-CBB2-4AF6-9DA2-525B08FAD9D4}" presName="thickLine" presStyleLbl="alignNode1" presStyleIdx="2" presStyleCnt="7"/>
      <dgm:spPr/>
    </dgm:pt>
    <dgm:pt modelId="{3EBFA2A4-89FF-4AFB-833A-7DAE548BFBAC}" type="pres">
      <dgm:prSet presAssocID="{DC9B05EF-CBB2-4AF6-9DA2-525B08FAD9D4}" presName="horz1" presStyleCnt="0"/>
      <dgm:spPr/>
    </dgm:pt>
    <dgm:pt modelId="{2745B147-244E-49E3-B5CF-002360923EA0}" type="pres">
      <dgm:prSet presAssocID="{DC9B05EF-CBB2-4AF6-9DA2-525B08FAD9D4}" presName="tx1" presStyleLbl="revTx" presStyleIdx="2" presStyleCnt="7"/>
      <dgm:spPr/>
    </dgm:pt>
    <dgm:pt modelId="{B0439F35-0E31-4315-A175-6FF654316398}" type="pres">
      <dgm:prSet presAssocID="{DC9B05EF-CBB2-4AF6-9DA2-525B08FAD9D4}" presName="vert1" presStyleCnt="0"/>
      <dgm:spPr/>
    </dgm:pt>
    <dgm:pt modelId="{C9768BD1-903E-419E-AEF3-4E76B8CC8E9A}" type="pres">
      <dgm:prSet presAssocID="{91F92335-419E-4FF1-9BDD-836812E6F361}" presName="thickLine" presStyleLbl="alignNode1" presStyleIdx="3" presStyleCnt="7"/>
      <dgm:spPr/>
    </dgm:pt>
    <dgm:pt modelId="{48696AD3-A327-4EB5-9CC5-BBC2FC65EE18}" type="pres">
      <dgm:prSet presAssocID="{91F92335-419E-4FF1-9BDD-836812E6F361}" presName="horz1" presStyleCnt="0"/>
      <dgm:spPr/>
    </dgm:pt>
    <dgm:pt modelId="{7B94F48F-AE1A-4245-88D4-E959F64F666E}" type="pres">
      <dgm:prSet presAssocID="{91F92335-419E-4FF1-9BDD-836812E6F361}" presName="tx1" presStyleLbl="revTx" presStyleIdx="3" presStyleCnt="7"/>
      <dgm:spPr/>
    </dgm:pt>
    <dgm:pt modelId="{5FC998C9-3E60-4E3D-A8A0-5C01ED8359E4}" type="pres">
      <dgm:prSet presAssocID="{91F92335-419E-4FF1-9BDD-836812E6F361}" presName="vert1" presStyleCnt="0"/>
      <dgm:spPr/>
    </dgm:pt>
    <dgm:pt modelId="{B4941E4F-E92B-4C3B-91E4-FCBE406D08E0}" type="pres">
      <dgm:prSet presAssocID="{60320E8D-869C-455E-AF29-69B9983C70EA}" presName="thickLine" presStyleLbl="alignNode1" presStyleIdx="4" presStyleCnt="7"/>
      <dgm:spPr/>
    </dgm:pt>
    <dgm:pt modelId="{D0DBAC44-D9E0-4436-9AE8-C1A055BC1501}" type="pres">
      <dgm:prSet presAssocID="{60320E8D-869C-455E-AF29-69B9983C70EA}" presName="horz1" presStyleCnt="0"/>
      <dgm:spPr/>
    </dgm:pt>
    <dgm:pt modelId="{15E4879D-C91E-429B-A6A6-1D2230182B2A}" type="pres">
      <dgm:prSet presAssocID="{60320E8D-869C-455E-AF29-69B9983C70EA}" presName="tx1" presStyleLbl="revTx" presStyleIdx="4" presStyleCnt="7"/>
      <dgm:spPr/>
    </dgm:pt>
    <dgm:pt modelId="{A8FE98F3-00F3-4433-AC88-682600CF0774}" type="pres">
      <dgm:prSet presAssocID="{60320E8D-869C-455E-AF29-69B9983C70EA}" presName="vert1" presStyleCnt="0"/>
      <dgm:spPr/>
    </dgm:pt>
    <dgm:pt modelId="{E4F6AF8B-8F18-4752-A089-1E0C06C3A9AA}" type="pres">
      <dgm:prSet presAssocID="{43755BA6-79E9-4885-8555-007D4CDF4F1F}" presName="thickLine" presStyleLbl="alignNode1" presStyleIdx="5" presStyleCnt="7"/>
      <dgm:spPr/>
    </dgm:pt>
    <dgm:pt modelId="{B39BC012-EE83-425D-870C-A506A8422E20}" type="pres">
      <dgm:prSet presAssocID="{43755BA6-79E9-4885-8555-007D4CDF4F1F}" presName="horz1" presStyleCnt="0"/>
      <dgm:spPr/>
    </dgm:pt>
    <dgm:pt modelId="{E495B116-5515-4225-833A-D7AF931E3A08}" type="pres">
      <dgm:prSet presAssocID="{43755BA6-79E9-4885-8555-007D4CDF4F1F}" presName="tx1" presStyleLbl="revTx" presStyleIdx="5" presStyleCnt="7"/>
      <dgm:spPr/>
    </dgm:pt>
    <dgm:pt modelId="{BFFCA634-D269-48B6-A986-AF02F0CACC1B}" type="pres">
      <dgm:prSet presAssocID="{43755BA6-79E9-4885-8555-007D4CDF4F1F}" presName="vert1" presStyleCnt="0"/>
      <dgm:spPr/>
    </dgm:pt>
    <dgm:pt modelId="{C026907B-0E6E-4480-B0BF-3C70BCE296F2}" type="pres">
      <dgm:prSet presAssocID="{CC218B8D-4209-4DF6-8264-CC1AF82411D6}" presName="thickLine" presStyleLbl="alignNode1" presStyleIdx="6" presStyleCnt="7"/>
      <dgm:spPr/>
    </dgm:pt>
    <dgm:pt modelId="{E21C5785-A391-4A38-ADB9-BA41DA75638E}" type="pres">
      <dgm:prSet presAssocID="{CC218B8D-4209-4DF6-8264-CC1AF82411D6}" presName="horz1" presStyleCnt="0"/>
      <dgm:spPr/>
    </dgm:pt>
    <dgm:pt modelId="{F5398E0D-BDF5-4E0D-A859-385ED915BADF}" type="pres">
      <dgm:prSet presAssocID="{CC218B8D-4209-4DF6-8264-CC1AF82411D6}" presName="tx1" presStyleLbl="revTx" presStyleIdx="6" presStyleCnt="7"/>
      <dgm:spPr/>
    </dgm:pt>
    <dgm:pt modelId="{51817912-3567-44A9-AC64-F96F15432DB8}" type="pres">
      <dgm:prSet presAssocID="{CC218B8D-4209-4DF6-8264-CC1AF82411D6}" presName="vert1" presStyleCnt="0"/>
      <dgm:spPr/>
    </dgm:pt>
  </dgm:ptLst>
  <dgm:cxnLst>
    <dgm:cxn modelId="{7EF9B505-A1C4-4CF4-93B6-44A9344FBB4A}" srcId="{9D37702E-A526-4BCB-A2F3-76C4C031F86B}" destId="{CC218B8D-4209-4DF6-8264-CC1AF82411D6}" srcOrd="6" destOrd="0" parTransId="{CDCA0F8F-D89E-4329-9526-C9621EAC5BF4}" sibTransId="{97C04635-6378-4080-834C-20EA06C3C088}"/>
    <dgm:cxn modelId="{18CC8C06-2982-400C-83B0-C9DC1FAB3159}" srcId="{9D37702E-A526-4BCB-A2F3-76C4C031F86B}" destId="{DC9B05EF-CBB2-4AF6-9DA2-525B08FAD9D4}" srcOrd="2" destOrd="0" parTransId="{9F9DA525-7A9C-42EE-AD9D-EED02735FD7A}" sibTransId="{44B88103-5025-47FB-875B-DB00FDE973A8}"/>
    <dgm:cxn modelId="{ABBAFC19-0367-4D54-8E02-AAFF5BE98DA2}" type="presOf" srcId="{CA31F9F9-FDCB-4611-84A4-F97ADBCA1A56}" destId="{63EE8296-AED8-43E0-8A8C-8F4202EE5620}" srcOrd="0" destOrd="0" presId="urn:microsoft.com/office/officeart/2008/layout/LinedList"/>
    <dgm:cxn modelId="{9C339B2A-34D4-4FB2-A4E1-3C9596861607}" type="presOf" srcId="{43755BA6-79E9-4885-8555-007D4CDF4F1F}" destId="{E495B116-5515-4225-833A-D7AF931E3A08}" srcOrd="0" destOrd="0" presId="urn:microsoft.com/office/officeart/2008/layout/LinedList"/>
    <dgm:cxn modelId="{64DADB6C-3382-4618-9AC8-E3382160F2AF}" srcId="{9D37702E-A526-4BCB-A2F3-76C4C031F86B}" destId="{4C53DDA8-7F5D-4237-8D27-272298A9CCD9}" srcOrd="1" destOrd="0" parTransId="{2CD0BBAE-04A6-4151-9F61-B87D6C7E1715}" sibTransId="{208B5694-47E1-471D-BDC3-B4C69CCDA548}"/>
    <dgm:cxn modelId="{527B5B76-9930-44F1-8ADA-C323FD06A3B6}" type="presOf" srcId="{DC9B05EF-CBB2-4AF6-9DA2-525B08FAD9D4}" destId="{2745B147-244E-49E3-B5CF-002360923EA0}" srcOrd="0" destOrd="0" presId="urn:microsoft.com/office/officeart/2008/layout/LinedList"/>
    <dgm:cxn modelId="{665DB584-C5ED-4440-97A8-F353FAE7FC44}" type="presOf" srcId="{91F92335-419E-4FF1-9BDD-836812E6F361}" destId="{7B94F48F-AE1A-4245-88D4-E959F64F666E}" srcOrd="0" destOrd="0" presId="urn:microsoft.com/office/officeart/2008/layout/LinedList"/>
    <dgm:cxn modelId="{3CD31797-F011-452B-B80E-F43964461DF0}" type="presOf" srcId="{CC218B8D-4209-4DF6-8264-CC1AF82411D6}" destId="{F5398E0D-BDF5-4E0D-A859-385ED915BADF}" srcOrd="0" destOrd="0" presId="urn:microsoft.com/office/officeart/2008/layout/LinedList"/>
    <dgm:cxn modelId="{7EB9C0B0-5BAF-4CB4-8AB6-46CE111C00CC}" type="presOf" srcId="{4C53DDA8-7F5D-4237-8D27-272298A9CCD9}" destId="{3971FE3C-6C9B-412A-823C-B64189A2CDFA}" srcOrd="0" destOrd="0" presId="urn:microsoft.com/office/officeart/2008/layout/LinedList"/>
    <dgm:cxn modelId="{6D1F40D7-0F0C-44EA-907A-1ED1A713B006}" type="presOf" srcId="{9D37702E-A526-4BCB-A2F3-76C4C031F86B}" destId="{3353616A-FCF7-4FBC-B211-E7C0847C3255}" srcOrd="0" destOrd="0" presId="urn:microsoft.com/office/officeart/2008/layout/LinedList"/>
    <dgm:cxn modelId="{206822DD-2C83-4704-B949-CFA0D7A4734F}" srcId="{9D37702E-A526-4BCB-A2F3-76C4C031F86B}" destId="{60320E8D-869C-455E-AF29-69B9983C70EA}" srcOrd="4" destOrd="0" parTransId="{D9F532DD-E25A-4C0C-8435-FD347770E23E}" sibTransId="{EEA7763C-A6BC-4625-9DC8-B27FF004F335}"/>
    <dgm:cxn modelId="{280B65E6-B00F-47D0-9D94-E41CF402FDBD}" srcId="{9D37702E-A526-4BCB-A2F3-76C4C031F86B}" destId="{91F92335-419E-4FF1-9BDD-836812E6F361}" srcOrd="3" destOrd="0" parTransId="{9B22D64C-91C7-487C-8AD8-F8240CF3EF81}" sibTransId="{8D44055C-12EB-427F-A165-DD3C093FA7EB}"/>
    <dgm:cxn modelId="{925F2AEE-60B2-4A02-9FDB-93DBA1586731}" srcId="{9D37702E-A526-4BCB-A2F3-76C4C031F86B}" destId="{CA31F9F9-FDCB-4611-84A4-F97ADBCA1A56}" srcOrd="0" destOrd="0" parTransId="{11C81F1D-3F0A-4930-8DD6-DCDB3A5DEACB}" sibTransId="{763C208E-7BD6-4611-98D5-78DCEC5B344F}"/>
    <dgm:cxn modelId="{3EE476EE-DBC6-44D6-99B8-2BEAF480AC40}" srcId="{9D37702E-A526-4BCB-A2F3-76C4C031F86B}" destId="{43755BA6-79E9-4885-8555-007D4CDF4F1F}" srcOrd="5" destOrd="0" parTransId="{31F9017A-249C-47D0-BFCF-99CCBBB2EEB7}" sibTransId="{96A1E3BD-E2BB-44BC-BAF8-0AEA3BEAE89C}"/>
    <dgm:cxn modelId="{1B0E5FFE-02D6-418C-ADE4-AB37EE0A5EE2}" type="presOf" srcId="{60320E8D-869C-455E-AF29-69B9983C70EA}" destId="{15E4879D-C91E-429B-A6A6-1D2230182B2A}" srcOrd="0" destOrd="0" presId="urn:microsoft.com/office/officeart/2008/layout/LinedList"/>
    <dgm:cxn modelId="{63471B60-95D4-4869-8D62-2C3E6AD6197E}" type="presParOf" srcId="{3353616A-FCF7-4FBC-B211-E7C0847C3255}" destId="{354D8CAC-4943-489D-89C8-FA7A2AFFF8A9}" srcOrd="0" destOrd="0" presId="urn:microsoft.com/office/officeart/2008/layout/LinedList"/>
    <dgm:cxn modelId="{836ABDB9-1184-4AAC-A1D2-15B4874D01BE}" type="presParOf" srcId="{3353616A-FCF7-4FBC-B211-E7C0847C3255}" destId="{C2B15A4B-B70E-47DF-9F3D-1887C6B4B294}" srcOrd="1" destOrd="0" presId="urn:microsoft.com/office/officeart/2008/layout/LinedList"/>
    <dgm:cxn modelId="{801B76E8-007A-49A8-8572-4448CD51CAB3}" type="presParOf" srcId="{C2B15A4B-B70E-47DF-9F3D-1887C6B4B294}" destId="{63EE8296-AED8-43E0-8A8C-8F4202EE5620}" srcOrd="0" destOrd="0" presId="urn:microsoft.com/office/officeart/2008/layout/LinedList"/>
    <dgm:cxn modelId="{0C34B0D8-1777-4881-A1FF-6BA9FDD70B18}" type="presParOf" srcId="{C2B15A4B-B70E-47DF-9F3D-1887C6B4B294}" destId="{295A8260-CC87-4091-A84A-6E5FCED1CA26}" srcOrd="1" destOrd="0" presId="urn:microsoft.com/office/officeart/2008/layout/LinedList"/>
    <dgm:cxn modelId="{BC22FFE3-C38E-4C15-A1C5-368D79D55F89}" type="presParOf" srcId="{3353616A-FCF7-4FBC-B211-E7C0847C3255}" destId="{97A69AFC-A7B9-437E-969A-BB11986540F3}" srcOrd="2" destOrd="0" presId="urn:microsoft.com/office/officeart/2008/layout/LinedList"/>
    <dgm:cxn modelId="{B2966AF9-269A-4AE8-BAE7-28719B0A0744}" type="presParOf" srcId="{3353616A-FCF7-4FBC-B211-E7C0847C3255}" destId="{744F5D2D-5562-4ED2-9527-85E03C93CB9C}" srcOrd="3" destOrd="0" presId="urn:microsoft.com/office/officeart/2008/layout/LinedList"/>
    <dgm:cxn modelId="{27ACFC64-B7E0-4E25-A41D-02E581EED510}" type="presParOf" srcId="{744F5D2D-5562-4ED2-9527-85E03C93CB9C}" destId="{3971FE3C-6C9B-412A-823C-B64189A2CDFA}" srcOrd="0" destOrd="0" presId="urn:microsoft.com/office/officeart/2008/layout/LinedList"/>
    <dgm:cxn modelId="{E1E3A8CE-7902-435B-A703-F1E4F2A3C5A3}" type="presParOf" srcId="{744F5D2D-5562-4ED2-9527-85E03C93CB9C}" destId="{AB300629-AD57-4E51-8DF4-7011CCBE5D56}" srcOrd="1" destOrd="0" presId="urn:microsoft.com/office/officeart/2008/layout/LinedList"/>
    <dgm:cxn modelId="{A32BF2B6-C8D2-49F4-BED3-61F635936C3B}" type="presParOf" srcId="{3353616A-FCF7-4FBC-B211-E7C0847C3255}" destId="{585F9388-F9BE-49C4-A05D-B679CC4AA602}" srcOrd="4" destOrd="0" presId="urn:microsoft.com/office/officeart/2008/layout/LinedList"/>
    <dgm:cxn modelId="{95D49647-CAE0-4775-BD6B-2FE737734C72}" type="presParOf" srcId="{3353616A-FCF7-4FBC-B211-E7C0847C3255}" destId="{3EBFA2A4-89FF-4AFB-833A-7DAE548BFBAC}" srcOrd="5" destOrd="0" presId="urn:microsoft.com/office/officeart/2008/layout/LinedList"/>
    <dgm:cxn modelId="{C1E0554A-5DCF-44F3-A670-F553159B64D7}" type="presParOf" srcId="{3EBFA2A4-89FF-4AFB-833A-7DAE548BFBAC}" destId="{2745B147-244E-49E3-B5CF-002360923EA0}" srcOrd="0" destOrd="0" presId="urn:microsoft.com/office/officeart/2008/layout/LinedList"/>
    <dgm:cxn modelId="{5645439B-92AC-4EC6-9DB9-10BF5AC9DC87}" type="presParOf" srcId="{3EBFA2A4-89FF-4AFB-833A-7DAE548BFBAC}" destId="{B0439F35-0E31-4315-A175-6FF654316398}" srcOrd="1" destOrd="0" presId="urn:microsoft.com/office/officeart/2008/layout/LinedList"/>
    <dgm:cxn modelId="{6F7F3A4E-FAE8-43E1-A4FD-3761DA1FE6D4}" type="presParOf" srcId="{3353616A-FCF7-4FBC-B211-E7C0847C3255}" destId="{C9768BD1-903E-419E-AEF3-4E76B8CC8E9A}" srcOrd="6" destOrd="0" presId="urn:microsoft.com/office/officeart/2008/layout/LinedList"/>
    <dgm:cxn modelId="{25AC7936-535D-47B6-AB36-9FBBB6B36B8B}" type="presParOf" srcId="{3353616A-FCF7-4FBC-B211-E7C0847C3255}" destId="{48696AD3-A327-4EB5-9CC5-BBC2FC65EE18}" srcOrd="7" destOrd="0" presId="urn:microsoft.com/office/officeart/2008/layout/LinedList"/>
    <dgm:cxn modelId="{C59DC62A-67BB-47FE-80E5-8B55C8AB0E2A}" type="presParOf" srcId="{48696AD3-A327-4EB5-9CC5-BBC2FC65EE18}" destId="{7B94F48F-AE1A-4245-88D4-E959F64F666E}" srcOrd="0" destOrd="0" presId="urn:microsoft.com/office/officeart/2008/layout/LinedList"/>
    <dgm:cxn modelId="{5DC354D8-CA81-4DEF-9F1C-55B7C4B36847}" type="presParOf" srcId="{48696AD3-A327-4EB5-9CC5-BBC2FC65EE18}" destId="{5FC998C9-3E60-4E3D-A8A0-5C01ED8359E4}" srcOrd="1" destOrd="0" presId="urn:microsoft.com/office/officeart/2008/layout/LinedList"/>
    <dgm:cxn modelId="{5D6D9FFF-E333-4971-89F1-7DF985EC7735}" type="presParOf" srcId="{3353616A-FCF7-4FBC-B211-E7C0847C3255}" destId="{B4941E4F-E92B-4C3B-91E4-FCBE406D08E0}" srcOrd="8" destOrd="0" presId="urn:microsoft.com/office/officeart/2008/layout/LinedList"/>
    <dgm:cxn modelId="{969B8270-ABCC-4B7E-BF63-D785E86964B3}" type="presParOf" srcId="{3353616A-FCF7-4FBC-B211-E7C0847C3255}" destId="{D0DBAC44-D9E0-4436-9AE8-C1A055BC1501}" srcOrd="9" destOrd="0" presId="urn:microsoft.com/office/officeart/2008/layout/LinedList"/>
    <dgm:cxn modelId="{DC915C20-CE35-483A-872E-974EFFE8667B}" type="presParOf" srcId="{D0DBAC44-D9E0-4436-9AE8-C1A055BC1501}" destId="{15E4879D-C91E-429B-A6A6-1D2230182B2A}" srcOrd="0" destOrd="0" presId="urn:microsoft.com/office/officeart/2008/layout/LinedList"/>
    <dgm:cxn modelId="{3A668D1F-E7D1-4F24-82D3-22AC158410A0}" type="presParOf" srcId="{D0DBAC44-D9E0-4436-9AE8-C1A055BC1501}" destId="{A8FE98F3-00F3-4433-AC88-682600CF0774}" srcOrd="1" destOrd="0" presId="urn:microsoft.com/office/officeart/2008/layout/LinedList"/>
    <dgm:cxn modelId="{679E2EA8-90EA-435C-945E-A5F96B266891}" type="presParOf" srcId="{3353616A-FCF7-4FBC-B211-E7C0847C3255}" destId="{E4F6AF8B-8F18-4752-A089-1E0C06C3A9AA}" srcOrd="10" destOrd="0" presId="urn:microsoft.com/office/officeart/2008/layout/LinedList"/>
    <dgm:cxn modelId="{04170019-B9D4-492C-9F01-06EDF70E841F}" type="presParOf" srcId="{3353616A-FCF7-4FBC-B211-E7C0847C3255}" destId="{B39BC012-EE83-425D-870C-A506A8422E20}" srcOrd="11" destOrd="0" presId="urn:microsoft.com/office/officeart/2008/layout/LinedList"/>
    <dgm:cxn modelId="{D473CBC1-3031-4522-816E-F5D467953577}" type="presParOf" srcId="{B39BC012-EE83-425D-870C-A506A8422E20}" destId="{E495B116-5515-4225-833A-D7AF931E3A08}" srcOrd="0" destOrd="0" presId="urn:microsoft.com/office/officeart/2008/layout/LinedList"/>
    <dgm:cxn modelId="{C2C6B510-3E4E-4807-B970-2A667CFA62AE}" type="presParOf" srcId="{B39BC012-EE83-425D-870C-A506A8422E20}" destId="{BFFCA634-D269-48B6-A986-AF02F0CACC1B}" srcOrd="1" destOrd="0" presId="urn:microsoft.com/office/officeart/2008/layout/LinedList"/>
    <dgm:cxn modelId="{D37B5499-8DDD-4709-B348-688E9C4F9837}" type="presParOf" srcId="{3353616A-FCF7-4FBC-B211-E7C0847C3255}" destId="{C026907B-0E6E-4480-B0BF-3C70BCE296F2}" srcOrd="12" destOrd="0" presId="urn:microsoft.com/office/officeart/2008/layout/LinedList"/>
    <dgm:cxn modelId="{A8638BB8-01B8-4CBA-AF5F-2D8B01CB51AF}" type="presParOf" srcId="{3353616A-FCF7-4FBC-B211-E7C0847C3255}" destId="{E21C5785-A391-4A38-ADB9-BA41DA75638E}" srcOrd="13" destOrd="0" presId="urn:microsoft.com/office/officeart/2008/layout/LinedList"/>
    <dgm:cxn modelId="{9C5F0379-71BE-45DE-B64D-089A64DBF6D9}" type="presParOf" srcId="{E21C5785-A391-4A38-ADB9-BA41DA75638E}" destId="{F5398E0D-BDF5-4E0D-A859-385ED915BADF}" srcOrd="0" destOrd="0" presId="urn:microsoft.com/office/officeart/2008/layout/LinedList"/>
    <dgm:cxn modelId="{ACA0A10D-C507-406C-A3B9-D919C1B2D25F}" type="presParOf" srcId="{E21C5785-A391-4A38-ADB9-BA41DA75638E}" destId="{51817912-3567-44A9-AC64-F96F15432D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D8CAC-4943-489D-89C8-FA7A2AFFF8A9}">
      <dsp:nvSpPr>
        <dsp:cNvPr id="0" name=""/>
        <dsp:cNvSpPr/>
      </dsp:nvSpPr>
      <dsp:spPr>
        <a:xfrm>
          <a:off x="0" y="631"/>
          <a:ext cx="574153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E8296-AED8-43E0-8A8C-8F4202EE5620}">
      <dsp:nvSpPr>
        <dsp:cNvPr id="0" name=""/>
        <dsp:cNvSpPr/>
      </dsp:nvSpPr>
      <dsp:spPr>
        <a:xfrm>
          <a:off x="0" y="631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Introduction</a:t>
          </a:r>
        </a:p>
      </dsp:txBody>
      <dsp:txXfrm>
        <a:off x="0" y="631"/>
        <a:ext cx="5741533" cy="738531"/>
      </dsp:txXfrm>
    </dsp:sp>
    <dsp:sp modelId="{97A69AFC-A7B9-437E-969A-BB11986540F3}">
      <dsp:nvSpPr>
        <dsp:cNvPr id="0" name=""/>
        <dsp:cNvSpPr/>
      </dsp:nvSpPr>
      <dsp:spPr>
        <a:xfrm>
          <a:off x="0" y="739162"/>
          <a:ext cx="5741533" cy="0"/>
        </a:xfrm>
        <a:prstGeom prst="line">
          <a:avLst/>
        </a:prstGeom>
        <a:solidFill>
          <a:schemeClr val="accent5">
            <a:hueOff val="-1048000"/>
            <a:satOff val="-6351"/>
            <a:lumOff val="784"/>
            <a:alphaOff val="0"/>
          </a:schemeClr>
        </a:solidFill>
        <a:ln w="19050" cap="rnd" cmpd="sng" algn="ctr">
          <a:solidFill>
            <a:schemeClr val="accent5">
              <a:hueOff val="-1048000"/>
              <a:satOff val="-6351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1FE3C-6C9B-412A-823C-B64189A2CDFA}">
      <dsp:nvSpPr>
        <dsp:cNvPr id="0" name=""/>
        <dsp:cNvSpPr/>
      </dsp:nvSpPr>
      <dsp:spPr>
        <a:xfrm>
          <a:off x="0" y="739162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Structure</a:t>
          </a:r>
        </a:p>
      </dsp:txBody>
      <dsp:txXfrm>
        <a:off x="0" y="739162"/>
        <a:ext cx="5741533" cy="738531"/>
      </dsp:txXfrm>
    </dsp:sp>
    <dsp:sp modelId="{585F9388-F9BE-49C4-A05D-B679CC4AA602}">
      <dsp:nvSpPr>
        <dsp:cNvPr id="0" name=""/>
        <dsp:cNvSpPr/>
      </dsp:nvSpPr>
      <dsp:spPr>
        <a:xfrm>
          <a:off x="0" y="1477694"/>
          <a:ext cx="5741533" cy="0"/>
        </a:xfrm>
        <a:prstGeom prst="line">
          <a:avLst/>
        </a:prstGeom>
        <a:solidFill>
          <a:schemeClr val="accent5">
            <a:hueOff val="-2096000"/>
            <a:satOff val="-12702"/>
            <a:lumOff val="1568"/>
            <a:alphaOff val="0"/>
          </a:schemeClr>
        </a:solidFill>
        <a:ln w="19050" cap="rnd" cmpd="sng" algn="ctr">
          <a:solidFill>
            <a:schemeClr val="accent5">
              <a:hueOff val="-2096000"/>
              <a:satOff val="-12702"/>
              <a:lumOff val="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5B147-244E-49E3-B5CF-002360923EA0}">
      <dsp:nvSpPr>
        <dsp:cNvPr id="0" name=""/>
        <dsp:cNvSpPr/>
      </dsp:nvSpPr>
      <dsp:spPr>
        <a:xfrm>
          <a:off x="0" y="1477694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0" y="1477694"/>
        <a:ext cx="5741533" cy="738531"/>
      </dsp:txXfrm>
    </dsp:sp>
    <dsp:sp modelId="{C9768BD1-903E-419E-AEF3-4E76B8CC8E9A}">
      <dsp:nvSpPr>
        <dsp:cNvPr id="0" name=""/>
        <dsp:cNvSpPr/>
      </dsp:nvSpPr>
      <dsp:spPr>
        <a:xfrm>
          <a:off x="0" y="2216225"/>
          <a:ext cx="5741533" cy="0"/>
        </a:xfrm>
        <a:prstGeom prst="line">
          <a:avLst/>
        </a:prstGeom>
        <a:solidFill>
          <a:schemeClr val="accent5">
            <a:hueOff val="-3144000"/>
            <a:satOff val="-19053"/>
            <a:lumOff val="2352"/>
            <a:alphaOff val="0"/>
          </a:schemeClr>
        </a:solidFill>
        <a:ln w="19050" cap="rnd" cmpd="sng" algn="ctr">
          <a:solidFill>
            <a:schemeClr val="accent5">
              <a:hueOff val="-3144000"/>
              <a:satOff val="-19053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F48F-AE1A-4245-88D4-E959F64F666E}">
      <dsp:nvSpPr>
        <dsp:cNvPr id="0" name=""/>
        <dsp:cNvSpPr/>
      </dsp:nvSpPr>
      <dsp:spPr>
        <a:xfrm>
          <a:off x="0" y="2216225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0" y="2216225"/>
        <a:ext cx="5741533" cy="738531"/>
      </dsp:txXfrm>
    </dsp:sp>
    <dsp:sp modelId="{B4941E4F-E92B-4C3B-91E4-FCBE406D08E0}">
      <dsp:nvSpPr>
        <dsp:cNvPr id="0" name=""/>
        <dsp:cNvSpPr/>
      </dsp:nvSpPr>
      <dsp:spPr>
        <a:xfrm>
          <a:off x="0" y="2954757"/>
          <a:ext cx="5741533" cy="0"/>
        </a:xfrm>
        <a:prstGeom prst="line">
          <a:avLst/>
        </a:prstGeom>
        <a:solidFill>
          <a:schemeClr val="accent5">
            <a:hueOff val="-4192001"/>
            <a:satOff val="-25403"/>
            <a:lumOff val="3137"/>
            <a:alphaOff val="0"/>
          </a:schemeClr>
        </a:solidFill>
        <a:ln w="19050" cap="rnd" cmpd="sng" algn="ctr">
          <a:solidFill>
            <a:schemeClr val="accent5">
              <a:hueOff val="-4192001"/>
              <a:satOff val="-25403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4879D-C91E-429B-A6A6-1D2230182B2A}">
      <dsp:nvSpPr>
        <dsp:cNvPr id="0" name=""/>
        <dsp:cNvSpPr/>
      </dsp:nvSpPr>
      <dsp:spPr>
        <a:xfrm>
          <a:off x="0" y="2954757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Model</a:t>
          </a:r>
        </a:p>
      </dsp:txBody>
      <dsp:txXfrm>
        <a:off x="0" y="2954757"/>
        <a:ext cx="5741533" cy="738531"/>
      </dsp:txXfrm>
    </dsp:sp>
    <dsp:sp modelId="{E4F6AF8B-8F18-4752-A089-1E0C06C3A9AA}">
      <dsp:nvSpPr>
        <dsp:cNvPr id="0" name=""/>
        <dsp:cNvSpPr/>
      </dsp:nvSpPr>
      <dsp:spPr>
        <a:xfrm>
          <a:off x="0" y="3693288"/>
          <a:ext cx="5741533" cy="0"/>
        </a:xfrm>
        <a:prstGeom prst="line">
          <a:avLst/>
        </a:prstGeom>
        <a:solidFill>
          <a:schemeClr val="accent5">
            <a:hueOff val="-5240001"/>
            <a:satOff val="-31754"/>
            <a:lumOff val="3921"/>
            <a:alphaOff val="0"/>
          </a:schemeClr>
        </a:solidFill>
        <a:ln w="19050" cap="rnd" cmpd="sng" algn="ctr">
          <a:solidFill>
            <a:schemeClr val="accent5">
              <a:hueOff val="-5240001"/>
              <a:satOff val="-31754"/>
              <a:lumOff val="3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5B116-5515-4225-833A-D7AF931E3A08}">
      <dsp:nvSpPr>
        <dsp:cNvPr id="0" name=""/>
        <dsp:cNvSpPr/>
      </dsp:nvSpPr>
      <dsp:spPr>
        <a:xfrm>
          <a:off x="0" y="3693288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Conclusion</a:t>
          </a:r>
        </a:p>
      </dsp:txBody>
      <dsp:txXfrm>
        <a:off x="0" y="3693288"/>
        <a:ext cx="5741533" cy="738531"/>
      </dsp:txXfrm>
    </dsp:sp>
    <dsp:sp modelId="{C026907B-0E6E-4480-B0BF-3C70BCE296F2}">
      <dsp:nvSpPr>
        <dsp:cNvPr id="0" name=""/>
        <dsp:cNvSpPr/>
      </dsp:nvSpPr>
      <dsp:spPr>
        <a:xfrm>
          <a:off x="0" y="4431820"/>
          <a:ext cx="5741533" cy="0"/>
        </a:xfrm>
        <a:prstGeom prst="line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accent5">
              <a:hueOff val="-6288001"/>
              <a:satOff val="-38105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98E0D-BDF5-4E0D-A859-385ED915BADF}">
      <dsp:nvSpPr>
        <dsp:cNvPr id="0" name=""/>
        <dsp:cNvSpPr/>
      </dsp:nvSpPr>
      <dsp:spPr>
        <a:xfrm>
          <a:off x="0" y="4431820"/>
          <a:ext cx="5741533" cy="73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References</a:t>
          </a:r>
        </a:p>
      </dsp:txBody>
      <dsp:txXfrm>
        <a:off x="0" y="4431820"/>
        <a:ext cx="5741533" cy="738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7FA0-192A-488E-B503-A4E125DE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5329" y="2157573"/>
            <a:ext cx="4430553" cy="967104"/>
          </a:xfrm>
        </p:spPr>
        <p:txBody>
          <a:bodyPr>
            <a:normAutofit/>
          </a:bodyPr>
          <a:lstStyle/>
          <a:p>
            <a:r>
              <a:rPr lang="en-US" dirty="0"/>
              <a:t>Allotmenteers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07416-05FB-48BE-B2E0-4B6991F83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2" y="3615285"/>
            <a:ext cx="3423685" cy="36933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cse 5001 Term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31AB9-FE5D-4806-BA29-B0B9721F570C}"/>
              </a:ext>
            </a:extLst>
          </p:cNvPr>
          <p:cNvSpPr txBox="1"/>
          <p:nvPr/>
        </p:nvSpPr>
        <p:spPr>
          <a:xfrm>
            <a:off x="7494996" y="4335365"/>
            <a:ext cx="3829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by:</a:t>
            </a:r>
          </a:p>
          <a:p>
            <a:pPr algn="ctr"/>
            <a:r>
              <a:rPr lang="en-US" dirty="0"/>
              <a:t>Nasibullah Qarizada – 1900004691</a:t>
            </a:r>
          </a:p>
          <a:p>
            <a:pPr algn="ctr"/>
            <a:r>
              <a:rPr lang="en-US" dirty="0"/>
              <a:t>Hasibullah Samadi - 1800004671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D64D3-10DB-4987-B359-275E65A09D90}"/>
              </a:ext>
            </a:extLst>
          </p:cNvPr>
          <p:cNvSpPr txBox="1"/>
          <p:nvPr/>
        </p:nvSpPr>
        <p:spPr>
          <a:xfrm>
            <a:off x="7672148" y="5670082"/>
            <a:ext cx="324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Supervisor: Akhan Bulut</a:t>
            </a:r>
          </a:p>
          <a:p>
            <a:r>
              <a:rPr lang="en-US" dirty="0"/>
              <a:t>Assistant: Merve G</a:t>
            </a:r>
            <a:r>
              <a:rPr lang="tr-TR" dirty="0"/>
              <a:t>ün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58CA3-A364-409B-B150-A88EDB03CC80}"/>
              </a:ext>
            </a:extLst>
          </p:cNvPr>
          <p:cNvSpPr txBox="1"/>
          <p:nvPr/>
        </p:nvSpPr>
        <p:spPr>
          <a:xfrm>
            <a:off x="5867400" y="3185315"/>
            <a:ext cx="667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07910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03F0C-E1CC-49D9-89A9-5108C65A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018" y="536229"/>
            <a:ext cx="4237182" cy="77761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/>
              <a:t>General interface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DE3BC89-30A6-4DA1-B03A-9FEB979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7018"/>
            <a:ext cx="6096000" cy="342669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8143385-FC55-4DD9-ADE7-05B63EEA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372" y="3426690"/>
            <a:ext cx="5845628" cy="3431311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4B254-02A4-4AD3-B05F-F8A294BF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6690"/>
            <a:ext cx="6100105" cy="34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56E82-1C49-4F13-B800-DCCF9961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33" y="476078"/>
            <a:ext cx="10820400" cy="1177092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2C617-71F8-4960-BA1F-1810E3086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Realizing the advantages of using MVC.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Learn how to create a Reserve System.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Understand how to interact with models and database.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187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56">
            <a:extLst>
              <a:ext uri="{FF2B5EF4-FFF2-40B4-BE49-F238E27FC236}">
                <a16:creationId xmlns:a16="http://schemas.microsoft.com/office/drawing/2014/main" id="{E99155B9-6320-4AB5-A815-8A2754562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64" name="Rectangle 5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cientist holding solution in glassware in laboratory with rainbow overlay">
            <a:extLst>
              <a:ext uri="{FF2B5EF4-FFF2-40B4-BE49-F238E27FC236}">
                <a16:creationId xmlns:a16="http://schemas.microsoft.com/office/drawing/2014/main" id="{407717BA-2667-45EE-BDEA-9E84291F4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5" name="Picture 6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DCB53-41F3-47FD-B4FD-82986893EF4C}"/>
              </a:ext>
            </a:extLst>
          </p:cNvPr>
          <p:cNvSpPr txBox="1"/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1403461-399C-485E-9C4F-9B9D779B27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1" y="2142067"/>
            <a:ext cx="10131425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Wikipedia.org</a:t>
            </a:r>
          </a:p>
          <a:p>
            <a:r>
              <a:rPr lang="en-US"/>
              <a:t>Youtube.com</a:t>
            </a:r>
          </a:p>
          <a:p>
            <a:r>
              <a:rPr lang="en-US"/>
              <a:t>Lecture Materials</a:t>
            </a:r>
          </a:p>
          <a:p>
            <a:r>
              <a:rPr lang="en-US"/>
              <a:t>Github.com</a:t>
            </a:r>
          </a:p>
          <a:p>
            <a:r>
              <a:rPr lang="en-US"/>
              <a:t>W3schools.com</a:t>
            </a:r>
          </a:p>
          <a:p>
            <a:r>
              <a:rPr lang="en-US"/>
              <a:t>Stackoverflow.com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A1A795-9F3B-4412-B88B-45CFD4162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119176-D999-4429-8EE2-965C05B03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4918B7-0D16-48A2-8B49-9948EC9BD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DB9350-18FC-4004-BEE5-36338904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0" y="1116906"/>
            <a:ext cx="3211517" cy="40407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72123AE-04D3-447B-AB03-A6913AB38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97A201-54EE-4D30-A5DA-9C7AA6115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5734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8631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BE3E-D62D-4B14-AD8A-90895E1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0021-DE19-49D7-B524-B12403A2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 Statement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The aim of the project is to Reserve Medical Equipments for Laboratories.</a:t>
            </a:r>
          </a:p>
          <a:p>
            <a:pPr marL="0" indent="0">
              <a:buNone/>
            </a:pPr>
            <a:r>
              <a:rPr lang="en-US" dirty="0"/>
              <a:t>	It will provide online service to customers.</a:t>
            </a:r>
          </a:p>
          <a:p>
            <a:pPr marL="0" indent="0">
              <a:buNone/>
            </a:pPr>
            <a:r>
              <a:rPr lang="en-US" dirty="0"/>
              <a:t>         Administrators can Add/Update Medical Equipments.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8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2E19-D06F-4ABE-826A-DD1A425E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821" y="1968829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B53945-D051-4551-9046-356D31A5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52" y="643463"/>
            <a:ext cx="6507702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15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6F5D-9D7D-4B58-91BC-7DA937E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Register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012C8-4972-49A7-83F3-EDC65794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the help of these controllers our users Can Login/Signup/logout to our Website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D5B0296-2710-4F94-A98E-57F424D3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70" y="796413"/>
            <a:ext cx="5899356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51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CFA0-A4D1-4DF8-98D3-164C1743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219" y="1071417"/>
            <a:ext cx="2835564" cy="674255"/>
          </a:xfrm>
        </p:spPr>
        <p:txBody>
          <a:bodyPr>
            <a:normAutofit/>
          </a:bodyPr>
          <a:lstStyle/>
          <a:p>
            <a:r>
              <a:rPr lang="en-US" sz="2000" dirty="0"/>
              <a:t>Item edit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9201-7949-435D-8205-10E810C71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218" y="2152071"/>
            <a:ext cx="3362036" cy="2290533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These Controllers Helps With:</a:t>
            </a:r>
          </a:p>
          <a:p>
            <a:r>
              <a:rPr lang="en-US" dirty="0"/>
              <a:t>List Product</a:t>
            </a:r>
          </a:p>
          <a:p>
            <a:r>
              <a:rPr lang="en-US" dirty="0"/>
              <a:t>Creating a New Product</a:t>
            </a:r>
          </a:p>
          <a:p>
            <a:r>
              <a:rPr lang="en-US" dirty="0"/>
              <a:t>Edit a Product</a:t>
            </a:r>
          </a:p>
          <a:p>
            <a:r>
              <a:rPr lang="en-US" dirty="0"/>
              <a:t>Delete A product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A724095-426C-4765-A250-053AEE22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05746" cy="6858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9B579CA-8033-4063-A15A-87FD4FC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54" y="0"/>
            <a:ext cx="4405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EACC-43FC-494A-BA2D-32A32111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Item Reservation Controller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3921A7-CDD4-4109-9DC6-C5DD6558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>
            <a:normAutofit/>
          </a:bodyPr>
          <a:lstStyle/>
          <a:p>
            <a:r>
              <a:rPr lang="en-US" dirty="0"/>
              <a:t>Lists the products for customer</a:t>
            </a:r>
          </a:p>
          <a:p>
            <a:r>
              <a:rPr lang="en-US" dirty="0"/>
              <a:t>Allows a Customer to reserve a product</a:t>
            </a:r>
          </a:p>
          <a:p>
            <a:r>
              <a:rPr lang="en-US" dirty="0"/>
              <a:t>Show details about the product</a:t>
            </a:r>
          </a:p>
          <a:p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0BA516D-E80D-4FBD-B99D-8E40576C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33" b="-4"/>
          <a:stretch/>
        </p:blipFill>
        <p:spPr>
          <a:xfrm>
            <a:off x="685800" y="1030288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37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31AF-C15B-444A-B637-E0E7413C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51" y="945365"/>
            <a:ext cx="2851726" cy="1456267"/>
          </a:xfrm>
        </p:spPr>
        <p:txBody>
          <a:bodyPr/>
          <a:lstStyle/>
          <a:p>
            <a:r>
              <a:rPr lang="en-US" dirty="0"/>
              <a:t>Admin views</a:t>
            </a: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F5014B-C09E-4EF8-AF34-3249C04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5" y="-1"/>
            <a:ext cx="5950225" cy="334700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8FACA4E-3B58-4C7D-9F25-1758E257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4" y="3510998"/>
            <a:ext cx="5950226" cy="3347002"/>
          </a:xfrm>
          <a:prstGeom prst="rect">
            <a:avLst/>
          </a:prstGeom>
        </p:spPr>
      </p:pic>
      <p:pic>
        <p:nvPicPr>
          <p:cNvPr id="13" name="Picture 12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6A1D884-9FE2-407F-BE16-B123ED47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0996"/>
            <a:ext cx="5950228" cy="33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F8A5-31B9-43ED-A777-6432D3A17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374" y="4758168"/>
            <a:ext cx="2325254" cy="1025237"/>
          </a:xfrm>
        </p:spPr>
        <p:txBody>
          <a:bodyPr/>
          <a:lstStyle/>
          <a:p>
            <a:r>
              <a:rPr lang="en-US" dirty="0"/>
              <a:t>User view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5F1820-E8F7-4E51-B570-171F2BD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0"/>
            <a:ext cx="6095998" cy="3519054"/>
          </a:xfrm>
          <a:prstGeom prst="rect">
            <a:avLst/>
          </a:prstGeom>
        </p:spPr>
      </p:pic>
      <p:pic>
        <p:nvPicPr>
          <p:cNvPr id="9" name="Picture 8" descr="A picture containing text, indoor, monitor, screenshot&#10;&#10;Description automatically generated">
            <a:extLst>
              <a:ext uri="{FF2B5EF4-FFF2-40B4-BE49-F238E27FC236}">
                <a16:creationId xmlns:a16="http://schemas.microsoft.com/office/drawing/2014/main" id="{CE2C84D2-0650-42CA-AA1F-6A829A83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3418" cy="3519054"/>
          </a:xfrm>
          <a:prstGeom prst="rect">
            <a:avLst/>
          </a:prstGeom>
        </p:spPr>
      </p:pic>
      <p:pic>
        <p:nvPicPr>
          <p:cNvPr id="11" name="Picture 10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2BA98B32-D39C-4EA2-A185-ADBE1C57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3576"/>
            <a:ext cx="5643418" cy="31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27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254</TotalTime>
  <Words>180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Allotmenteers</vt:lpstr>
      <vt:lpstr>overview</vt:lpstr>
      <vt:lpstr>Introduction</vt:lpstr>
      <vt:lpstr>Structure</vt:lpstr>
      <vt:lpstr>Register controllers</vt:lpstr>
      <vt:lpstr>Item edit controllers</vt:lpstr>
      <vt:lpstr>Item Reservation Controller</vt:lpstr>
      <vt:lpstr>Admin views</vt:lpstr>
      <vt:lpstr>User view</vt:lpstr>
      <vt:lpstr>General interface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Allotmenteers</dc:title>
  <dc:creator>nasibullah</dc:creator>
  <cp:lastModifiedBy>nasibullah</cp:lastModifiedBy>
  <cp:revision>1</cp:revision>
  <dcterms:created xsi:type="dcterms:W3CDTF">2021-12-19T17:27:41Z</dcterms:created>
  <dcterms:modified xsi:type="dcterms:W3CDTF">2021-12-19T21:41:58Z</dcterms:modified>
</cp:coreProperties>
</file>